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0" r:id="rId3"/>
    <p:sldId id="269" r:id="rId4"/>
    <p:sldId id="274" r:id="rId5"/>
    <p:sldId id="286" r:id="rId6"/>
    <p:sldId id="282" r:id="rId7"/>
    <p:sldId id="275" r:id="rId8"/>
    <p:sldId id="283" r:id="rId9"/>
    <p:sldId id="278" r:id="rId10"/>
    <p:sldId id="279" r:id="rId11"/>
    <p:sldId id="284" r:id="rId12"/>
    <p:sldId id="277" r:id="rId13"/>
    <p:sldId id="285" r:id="rId14"/>
    <p:sldId id="281" r:id="rId15"/>
    <p:sldId id="280" r:id="rId16"/>
    <p:sldId id="287" r:id="rId17"/>
    <p:sldId id="271" r:id="rId18"/>
    <p:sldId id="273" r:id="rId19"/>
    <p:sldId id="272" r:id="rId20"/>
    <p:sldId id="26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  <a:srgbClr val="014067"/>
    <a:srgbClr val="014E7D"/>
    <a:srgbClr val="013657"/>
    <a:srgbClr val="01456F"/>
    <a:srgbClr val="014B79"/>
    <a:srgbClr val="0937C9"/>
    <a:srgbClr val="002774"/>
    <a:srgbClr val="929A4A"/>
    <a:srgbClr val="EAB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74" autoAdjust="0"/>
  </p:normalViewPr>
  <p:slideViewPr>
    <p:cSldViewPr snapToGrid="0" showGuides="1">
      <p:cViewPr>
        <p:scale>
          <a:sx n="81" d="100"/>
          <a:sy n="81" d="100"/>
        </p:scale>
        <p:origin x="82" y="211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0" d="100"/>
          <a:sy n="70" d="100"/>
        </p:scale>
        <p:origin x="275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b12\Documents\Website\Timelin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Device Timeline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spPr>
            <a:noFill/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FEF31516-3CEA-405D-9789-0348134D992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F5F2-4BAD-BE8A-0C7BA4FE49BD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AA468086-9A14-40AE-AD67-149E08FF23F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F5F2-4BAD-BE8A-0C7BA4FE49BD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8F67F52-8D05-493D-9189-662EB99BC65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F5F2-4BAD-BE8A-0C7BA4FE49B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D365C1BA-D943-49CB-9DDC-AE8DBBD03F8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F5F2-4BAD-BE8A-0C7BA4FE49BD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34BE7B90-BC6D-4532-BC90-44167388C22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F5F2-4BAD-BE8A-0C7BA4FE49BD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8BC46ADD-466F-4883-B2C0-A004DCE8FFF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F5F2-4BAD-BE8A-0C7BA4FE49BD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495279ED-1909-4CF3-8158-F8FB4EA0001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F5F2-4BAD-BE8A-0C7BA4FE49BD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C2813D05-39E5-4138-BF1A-696790AB780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F5F2-4BAD-BE8A-0C7BA4FE49BD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6487A253-752D-4DA1-817B-55D9827453C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F5F2-4BAD-BE8A-0C7BA4FE49BD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5A5F9FCB-178C-4F46-9E52-B824FBD1955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F5F2-4BAD-BE8A-0C7BA4FE49BD}"/>
                </c:ext>
              </c:extLst>
            </c:dLbl>
            <c:dLbl>
              <c:idx val="10"/>
              <c:tx>
                <c:rich>
                  <a:bodyPr/>
                  <a:lstStyle/>
                  <a:p>
                    <a:fld id="{FE418F32-C367-4AD0-8AA6-998162AF385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F5F2-4BAD-BE8A-0C7BA4FE49BD}"/>
                </c:ext>
              </c:extLst>
            </c:dLbl>
            <c:dLbl>
              <c:idx val="11"/>
              <c:tx>
                <c:rich>
                  <a:bodyPr/>
                  <a:lstStyle/>
                  <a:p>
                    <a:fld id="{7931E7F7-2188-4307-9071-A7DB333440F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F5F2-4BAD-BE8A-0C7BA4FE49BD}"/>
                </c:ext>
              </c:extLst>
            </c:dLbl>
            <c:dLbl>
              <c:idx val="12"/>
              <c:tx>
                <c:rich>
                  <a:bodyPr/>
                  <a:lstStyle/>
                  <a:p>
                    <a:fld id="{C797A0C4-615A-4172-8808-A65482E388A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F5F2-4BAD-BE8A-0C7BA4FE49BD}"/>
                </c:ext>
              </c:extLst>
            </c:dLbl>
            <c:dLbl>
              <c:idx val="13"/>
              <c:tx>
                <c:rich>
                  <a:bodyPr/>
                  <a:lstStyle/>
                  <a:p>
                    <a:fld id="{C936975C-C698-4720-A5A0-397040F80D5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F5F2-4BAD-BE8A-0C7BA4FE49BD}"/>
                </c:ext>
              </c:extLst>
            </c:dLbl>
            <c:dLbl>
              <c:idx val="14"/>
              <c:tx>
                <c:rich>
                  <a:bodyPr/>
                  <a:lstStyle/>
                  <a:p>
                    <a:fld id="{0FF50EBD-C970-4B3A-9F0E-A770329F1A3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F5F2-4BAD-BE8A-0C7BA4FE49B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errBars>
            <c:errBarType val="minus"/>
            <c:errValType val="percentage"/>
            <c:noEndCap val="1"/>
            <c:val val="100"/>
            <c:spPr>
              <a:noFill/>
              <a:ln w="38100" cap="flat" cmpd="sng" algn="ctr">
                <a:solidFill>
                  <a:schemeClr val="accent1"/>
                </a:solidFill>
                <a:round/>
              </a:ln>
              <a:effectLst/>
            </c:spPr>
          </c:errBars>
          <c:cat>
            <c:numRef>
              <c:f>Sheet1!$A$2:$A$16</c:f>
              <c:numCache>
                <c:formatCode>General</c:formatCode>
                <c:ptCount val="15"/>
                <c:pt idx="0">
                  <c:v>1890</c:v>
                </c:pt>
                <c:pt idx="1">
                  <c:v>1930</c:v>
                </c:pt>
                <c:pt idx="2">
                  <c:v>1969</c:v>
                </c:pt>
                <c:pt idx="3">
                  <c:v>1909</c:v>
                </c:pt>
                <c:pt idx="4">
                  <c:v>1952</c:v>
                </c:pt>
                <c:pt idx="5">
                  <c:v>1963</c:v>
                </c:pt>
                <c:pt idx="6">
                  <c:v>1915</c:v>
                </c:pt>
                <c:pt idx="7">
                  <c:v>1876</c:v>
                </c:pt>
                <c:pt idx="8">
                  <c:v>1957</c:v>
                </c:pt>
                <c:pt idx="9">
                  <c:v>1981</c:v>
                </c:pt>
                <c:pt idx="10">
                  <c:v>1991</c:v>
                </c:pt>
                <c:pt idx="11">
                  <c:v>1928</c:v>
                </c:pt>
                <c:pt idx="12">
                  <c:v>1967</c:v>
                </c:pt>
                <c:pt idx="13">
                  <c:v>1982</c:v>
                </c:pt>
                <c:pt idx="14">
                  <c:v>1999</c:v>
                </c:pt>
              </c:numCache>
            </c:numRef>
          </c:cat>
          <c:val>
            <c:numRef>
              <c:f>Sheet1!$C$2:$C$16</c:f>
              <c:numCache>
                <c:formatCode>General</c:formatCode>
                <c:ptCount val="15"/>
                <c:pt idx="0">
                  <c:v>4</c:v>
                </c:pt>
                <c:pt idx="1">
                  <c:v>-4</c:v>
                </c:pt>
                <c:pt idx="2">
                  <c:v>5</c:v>
                </c:pt>
                <c:pt idx="3">
                  <c:v>-2</c:v>
                </c:pt>
                <c:pt idx="4">
                  <c:v>2</c:v>
                </c:pt>
                <c:pt idx="5">
                  <c:v>5</c:v>
                </c:pt>
                <c:pt idx="6">
                  <c:v>-5</c:v>
                </c:pt>
                <c:pt idx="7">
                  <c:v>3</c:v>
                </c:pt>
                <c:pt idx="8">
                  <c:v>-3</c:v>
                </c:pt>
                <c:pt idx="9">
                  <c:v>4</c:v>
                </c:pt>
                <c:pt idx="10">
                  <c:v>-4</c:v>
                </c:pt>
                <c:pt idx="11">
                  <c:v>2</c:v>
                </c:pt>
                <c:pt idx="12">
                  <c:v>-2</c:v>
                </c:pt>
                <c:pt idx="13">
                  <c:v>5</c:v>
                </c:pt>
                <c:pt idx="14">
                  <c:v>-5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Sheet1!$B$2:$B$16</c15:f>
                <c15:dlblRangeCache>
                  <c:ptCount val="15"/>
                  <c:pt idx="0">
                    <c:v>Punch Cards</c:v>
                  </c:pt>
                  <c:pt idx="1">
                    <c:v>Teletype Machine</c:v>
                  </c:pt>
                  <c:pt idx="2">
                    <c:v>Keyboard</c:v>
                  </c:pt>
                  <c:pt idx="3">
                    <c:v>Joystick</c:v>
                  </c:pt>
                  <c:pt idx="4">
                    <c:v>Trackball</c:v>
                  </c:pt>
                  <c:pt idx="5">
                    <c:v>Mouse</c:v>
                  </c:pt>
                  <c:pt idx="6">
                    <c:v>Stylus</c:v>
                  </c:pt>
                  <c:pt idx="7">
                    <c:v>Microphone</c:v>
                  </c:pt>
                  <c:pt idx="8">
                    <c:v>Scanner</c:v>
                  </c:pt>
                  <c:pt idx="9">
                    <c:v>MIDI</c:v>
                  </c:pt>
                  <c:pt idx="10">
                    <c:v>Webcam</c:v>
                  </c:pt>
                  <c:pt idx="11">
                    <c:v>Tapes</c:v>
                  </c:pt>
                  <c:pt idx="12">
                    <c:v>Floppy Disk</c:v>
                  </c:pt>
                  <c:pt idx="13">
                    <c:v>CD</c:v>
                  </c:pt>
                  <c:pt idx="14">
                    <c:v>Flash Disk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F-F5F2-4BAD-BE8A-0C7BA4FE49B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01759456"/>
        <c:axId val="501758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Sheet1!$A$2:$A$16</c15:sqref>
                        </c15:formulaRef>
                      </c:ext>
                    </c:extLst>
                    <c:numCache>
                      <c:formatCode>General</c:formatCode>
                      <c:ptCount val="15"/>
                      <c:pt idx="0">
                        <c:v>1890</c:v>
                      </c:pt>
                      <c:pt idx="1">
                        <c:v>1930</c:v>
                      </c:pt>
                      <c:pt idx="2">
                        <c:v>1969</c:v>
                      </c:pt>
                      <c:pt idx="3">
                        <c:v>1909</c:v>
                      </c:pt>
                      <c:pt idx="4">
                        <c:v>1952</c:v>
                      </c:pt>
                      <c:pt idx="5">
                        <c:v>1963</c:v>
                      </c:pt>
                      <c:pt idx="6">
                        <c:v>1915</c:v>
                      </c:pt>
                      <c:pt idx="7">
                        <c:v>1876</c:v>
                      </c:pt>
                      <c:pt idx="8">
                        <c:v>1957</c:v>
                      </c:pt>
                      <c:pt idx="9">
                        <c:v>1981</c:v>
                      </c:pt>
                      <c:pt idx="10">
                        <c:v>1991</c:v>
                      </c:pt>
                      <c:pt idx="11">
                        <c:v>1928</c:v>
                      </c:pt>
                      <c:pt idx="12">
                        <c:v>1967</c:v>
                      </c:pt>
                      <c:pt idx="13">
                        <c:v>1982</c:v>
                      </c:pt>
                      <c:pt idx="14">
                        <c:v>1999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Sheet1!$A$2:$A$16</c15:sqref>
                        </c15:formulaRef>
                      </c:ext>
                    </c:extLst>
                    <c:numCache>
                      <c:formatCode>General</c:formatCode>
                      <c:ptCount val="15"/>
                      <c:pt idx="0">
                        <c:v>1890</c:v>
                      </c:pt>
                      <c:pt idx="1">
                        <c:v>1930</c:v>
                      </c:pt>
                      <c:pt idx="2">
                        <c:v>1969</c:v>
                      </c:pt>
                      <c:pt idx="3">
                        <c:v>1909</c:v>
                      </c:pt>
                      <c:pt idx="4">
                        <c:v>1952</c:v>
                      </c:pt>
                      <c:pt idx="5">
                        <c:v>1963</c:v>
                      </c:pt>
                      <c:pt idx="6">
                        <c:v>1915</c:v>
                      </c:pt>
                      <c:pt idx="7">
                        <c:v>1876</c:v>
                      </c:pt>
                      <c:pt idx="8">
                        <c:v>1957</c:v>
                      </c:pt>
                      <c:pt idx="9">
                        <c:v>1981</c:v>
                      </c:pt>
                      <c:pt idx="10">
                        <c:v>1991</c:v>
                      </c:pt>
                      <c:pt idx="11">
                        <c:v>1928</c:v>
                      </c:pt>
                      <c:pt idx="12">
                        <c:v>1967</c:v>
                      </c:pt>
                      <c:pt idx="13">
                        <c:v>1982</c:v>
                      </c:pt>
                      <c:pt idx="14">
                        <c:v>1999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0-F5F2-4BAD-BE8A-0C7BA4FE49BD}"/>
                  </c:ext>
                </c:extLst>
              </c15:ser>
            </c15:filteredBarSeries>
          </c:ext>
        </c:extLst>
      </c:barChart>
      <c:catAx>
        <c:axId val="501759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38100" cap="flat" cmpd="sng" algn="ctr">
            <a:solidFill>
              <a:schemeClr val="accent4"/>
            </a:solidFill>
            <a:round/>
            <a:headEnd type="none" w="med" len="med"/>
            <a:tailEnd type="arrow" w="med" len="med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1758144"/>
        <c:crosses val="autoZero"/>
        <c:auto val="1"/>
        <c:lblAlgn val="ctr"/>
        <c:lblOffset val="100"/>
        <c:noMultiLvlLbl val="0"/>
      </c:catAx>
      <c:valAx>
        <c:axId val="501758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1759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9402DD-5F16-4D18-A36F-02BED738B988}" type="doc">
      <dgm:prSet loTypeId="urn:microsoft.com/office/officeart/2005/8/layout/hList1" loCatId="list" qsTypeId="urn:microsoft.com/office/officeart/2005/8/quickstyle/3d4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DF36A26-5FE3-438C-853D-B9A634C799A6}">
      <dgm:prSet phldrT="[Text]"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Microphone</a:t>
          </a:r>
        </a:p>
      </dgm:t>
    </dgm:pt>
    <dgm:pt modelId="{DEB32A27-656F-4FFD-A4E4-55572A0CA0C2}" type="parTrans" cxnId="{71EE1565-4C3D-4856-89F8-31E031458D53}">
      <dgm:prSet/>
      <dgm:spPr/>
      <dgm:t>
        <a:bodyPr/>
        <a:lstStyle/>
        <a:p>
          <a:endParaRPr lang="en-US"/>
        </a:p>
      </dgm:t>
    </dgm:pt>
    <dgm:pt modelId="{3AE12D2F-58A5-4A37-9015-00EDF9A7CC3A}" type="sibTrans" cxnId="{71EE1565-4C3D-4856-89F8-31E031458D53}">
      <dgm:prSet/>
      <dgm:spPr/>
      <dgm:t>
        <a:bodyPr/>
        <a:lstStyle/>
        <a:p>
          <a:endParaRPr lang="en-US"/>
        </a:p>
      </dgm:t>
    </dgm:pt>
    <dgm:pt modelId="{ECB08033-302E-450B-8899-211AAEB425BD}">
      <dgm:prSet phldrT="[Text]" custT="1"/>
      <dgm:spPr/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Speech Recognition</a:t>
          </a:r>
        </a:p>
      </dgm:t>
    </dgm:pt>
    <dgm:pt modelId="{A7FBFBCC-E708-40B6-9059-4152D694AC85}" type="parTrans" cxnId="{6933E259-D9AE-4AAF-A18B-93E95DCA21FC}">
      <dgm:prSet/>
      <dgm:spPr/>
      <dgm:t>
        <a:bodyPr/>
        <a:lstStyle/>
        <a:p>
          <a:endParaRPr lang="en-US"/>
        </a:p>
      </dgm:t>
    </dgm:pt>
    <dgm:pt modelId="{3451F0C4-B17A-4903-AF92-4CEE51730C49}" type="sibTrans" cxnId="{6933E259-D9AE-4AAF-A18B-93E95DCA21FC}">
      <dgm:prSet/>
      <dgm:spPr/>
      <dgm:t>
        <a:bodyPr/>
        <a:lstStyle/>
        <a:p>
          <a:endParaRPr lang="en-US"/>
        </a:p>
      </dgm:t>
    </dgm:pt>
    <dgm:pt modelId="{E980B6CD-6DE6-49F7-A37C-34FE45C1AC06}">
      <dgm:prSet phldrT="[Text]"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Stylus</a:t>
          </a:r>
        </a:p>
      </dgm:t>
    </dgm:pt>
    <dgm:pt modelId="{FCFCD254-D6E7-4B78-9792-A3530B9EED4A}" type="parTrans" cxnId="{B5661146-5A90-4B8E-BA50-2A86C8B0F132}">
      <dgm:prSet/>
      <dgm:spPr/>
      <dgm:t>
        <a:bodyPr/>
        <a:lstStyle/>
        <a:p>
          <a:endParaRPr lang="en-US"/>
        </a:p>
      </dgm:t>
    </dgm:pt>
    <dgm:pt modelId="{4BB50771-5FE6-46A1-95ED-51FBA64E14B9}" type="sibTrans" cxnId="{B5661146-5A90-4B8E-BA50-2A86C8B0F132}">
      <dgm:prSet/>
      <dgm:spPr/>
      <dgm:t>
        <a:bodyPr/>
        <a:lstStyle/>
        <a:p>
          <a:endParaRPr lang="en-US"/>
        </a:p>
      </dgm:t>
    </dgm:pt>
    <dgm:pt modelId="{B20D709A-A1AC-420C-BF38-EF623694BFA8}">
      <dgm:prSet phldrT="[Text]" custT="1"/>
      <dgm:spPr/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Touch</a:t>
          </a:r>
        </a:p>
      </dgm:t>
    </dgm:pt>
    <dgm:pt modelId="{123E2FAF-977F-4F50-B91D-C377ECB9917C}" type="parTrans" cxnId="{D252FF4E-14C2-4F1A-97A8-0FF999A4F871}">
      <dgm:prSet/>
      <dgm:spPr/>
      <dgm:t>
        <a:bodyPr/>
        <a:lstStyle/>
        <a:p>
          <a:endParaRPr lang="en-US"/>
        </a:p>
      </dgm:t>
    </dgm:pt>
    <dgm:pt modelId="{CCA8B845-BBE8-4AB4-88B7-070AACB55EE2}" type="sibTrans" cxnId="{D252FF4E-14C2-4F1A-97A8-0FF999A4F871}">
      <dgm:prSet/>
      <dgm:spPr/>
      <dgm:t>
        <a:bodyPr/>
        <a:lstStyle/>
        <a:p>
          <a:endParaRPr lang="en-US"/>
        </a:p>
      </dgm:t>
    </dgm:pt>
    <dgm:pt modelId="{A7C2E085-636F-4D81-A306-BD5D60E6F07D}">
      <dgm:prSet phldrT="[Text]" custT="1"/>
      <dgm:spPr/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Gesture Control</a:t>
          </a:r>
        </a:p>
      </dgm:t>
    </dgm:pt>
    <dgm:pt modelId="{2F3F9456-42DA-415C-A5AE-3EC09DAEAA69}" type="parTrans" cxnId="{DA10D176-DDBB-42FF-A383-52D157438C62}">
      <dgm:prSet/>
      <dgm:spPr/>
      <dgm:t>
        <a:bodyPr/>
        <a:lstStyle/>
        <a:p>
          <a:endParaRPr lang="en-US"/>
        </a:p>
      </dgm:t>
    </dgm:pt>
    <dgm:pt modelId="{85A8B257-1543-4F7E-BA29-CD76510F2232}" type="sibTrans" cxnId="{DA10D176-DDBB-42FF-A383-52D157438C62}">
      <dgm:prSet/>
      <dgm:spPr/>
      <dgm:t>
        <a:bodyPr/>
        <a:lstStyle/>
        <a:p>
          <a:endParaRPr lang="en-US"/>
        </a:p>
      </dgm:t>
    </dgm:pt>
    <dgm:pt modelId="{261FE0EC-BB6A-4BB4-98DE-C73FBE6AD6A8}">
      <dgm:prSet phldrT="[Text]" custT="1"/>
      <dgm:spPr/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Eye Tracking</a:t>
          </a:r>
        </a:p>
      </dgm:t>
    </dgm:pt>
    <dgm:pt modelId="{13CA8B67-1802-43C4-BA6A-D4A7010C999A}" type="parTrans" cxnId="{ED22BCFA-F337-40E9-945E-366CC4A60DE6}">
      <dgm:prSet/>
      <dgm:spPr/>
      <dgm:t>
        <a:bodyPr/>
        <a:lstStyle/>
        <a:p>
          <a:endParaRPr lang="en-US"/>
        </a:p>
      </dgm:t>
    </dgm:pt>
    <dgm:pt modelId="{4D5C9C0C-9F61-41E0-8F4D-DC343C0B8931}" type="sibTrans" cxnId="{ED22BCFA-F337-40E9-945E-366CC4A60DE6}">
      <dgm:prSet/>
      <dgm:spPr/>
      <dgm:t>
        <a:bodyPr/>
        <a:lstStyle/>
        <a:p>
          <a:endParaRPr lang="en-US"/>
        </a:p>
      </dgm:t>
    </dgm:pt>
    <dgm:pt modelId="{F6167675-773F-47D3-9F9D-6477A14922E5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Keyboard</a:t>
          </a:r>
        </a:p>
      </dgm:t>
    </dgm:pt>
    <dgm:pt modelId="{8B23E10F-E83B-4880-9390-378F20A79A34}" type="parTrans" cxnId="{0E7A9BE5-D947-4230-98E7-ECD9B79784F1}">
      <dgm:prSet/>
      <dgm:spPr/>
      <dgm:t>
        <a:bodyPr/>
        <a:lstStyle/>
        <a:p>
          <a:endParaRPr lang="en-US"/>
        </a:p>
      </dgm:t>
    </dgm:pt>
    <dgm:pt modelId="{61B6BEBB-3C8E-470B-AA5C-83030160A30A}" type="sibTrans" cxnId="{0E7A9BE5-D947-4230-98E7-ECD9B79784F1}">
      <dgm:prSet/>
      <dgm:spPr/>
      <dgm:t>
        <a:bodyPr/>
        <a:lstStyle/>
        <a:p>
          <a:endParaRPr lang="en-US"/>
        </a:p>
      </dgm:t>
    </dgm:pt>
    <dgm:pt modelId="{C37BB6E0-605A-42E1-AF79-C7F47568348D}">
      <dgm:prSet custT="1"/>
      <dgm:spPr/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Machine Learning/Gesture Control</a:t>
          </a:r>
        </a:p>
      </dgm:t>
    </dgm:pt>
    <dgm:pt modelId="{E3BC7CD7-796F-4B95-91BE-438194990FBB}" type="parTrans" cxnId="{755EED9F-2458-410D-8F9F-56B15F44C882}">
      <dgm:prSet/>
      <dgm:spPr/>
      <dgm:t>
        <a:bodyPr/>
        <a:lstStyle/>
        <a:p>
          <a:endParaRPr lang="en-US"/>
        </a:p>
      </dgm:t>
    </dgm:pt>
    <dgm:pt modelId="{A4BEE0F1-2095-454D-BD5D-B33F227B99AC}" type="sibTrans" cxnId="{755EED9F-2458-410D-8F9F-56B15F44C882}">
      <dgm:prSet/>
      <dgm:spPr/>
      <dgm:t>
        <a:bodyPr/>
        <a:lstStyle/>
        <a:p>
          <a:endParaRPr lang="en-US"/>
        </a:p>
      </dgm:t>
    </dgm:pt>
    <dgm:pt modelId="{03709088-0176-4428-B322-7C3E92EC08D5}">
      <dgm:prSet custT="1"/>
      <dgm:spPr/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Telepathic Typing</a:t>
          </a:r>
        </a:p>
      </dgm:t>
    </dgm:pt>
    <dgm:pt modelId="{8CE24FC9-892A-4EA0-9AEA-893233D3553B}" type="parTrans" cxnId="{24531C7B-D54C-4B05-AD35-1D6FA71B8359}">
      <dgm:prSet/>
      <dgm:spPr/>
      <dgm:t>
        <a:bodyPr/>
        <a:lstStyle/>
        <a:p>
          <a:endParaRPr lang="en-US"/>
        </a:p>
      </dgm:t>
    </dgm:pt>
    <dgm:pt modelId="{017563E8-EC05-4D9B-9B31-B66135B28A7E}" type="sibTrans" cxnId="{24531C7B-D54C-4B05-AD35-1D6FA71B8359}">
      <dgm:prSet/>
      <dgm:spPr/>
      <dgm:t>
        <a:bodyPr/>
        <a:lstStyle/>
        <a:p>
          <a:endParaRPr lang="en-US"/>
        </a:p>
      </dgm:t>
    </dgm:pt>
    <dgm:pt modelId="{E3EA36FA-D8E2-41B0-B277-8C1E7C06762B}" type="pres">
      <dgm:prSet presAssocID="{C49402DD-5F16-4D18-A36F-02BED738B988}" presName="Name0" presStyleCnt="0">
        <dgm:presLayoutVars>
          <dgm:dir/>
          <dgm:animLvl val="lvl"/>
          <dgm:resizeHandles val="exact"/>
        </dgm:presLayoutVars>
      </dgm:prSet>
      <dgm:spPr/>
    </dgm:pt>
    <dgm:pt modelId="{D49BFA8E-94FD-4A54-8C49-16264985C84F}" type="pres">
      <dgm:prSet presAssocID="{5DF36A26-5FE3-438C-853D-B9A634C799A6}" presName="composite" presStyleCnt="0"/>
      <dgm:spPr/>
    </dgm:pt>
    <dgm:pt modelId="{CC370995-0D46-469C-8675-2ED1612EDA7F}" type="pres">
      <dgm:prSet presAssocID="{5DF36A26-5FE3-438C-853D-B9A634C799A6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0E62CDD8-589C-408F-9F67-1A46BE0F86DB}" type="pres">
      <dgm:prSet presAssocID="{5DF36A26-5FE3-438C-853D-B9A634C799A6}" presName="desTx" presStyleLbl="alignAccFollowNode1" presStyleIdx="0" presStyleCnt="3">
        <dgm:presLayoutVars>
          <dgm:bulletEnabled val="1"/>
        </dgm:presLayoutVars>
      </dgm:prSet>
      <dgm:spPr/>
    </dgm:pt>
    <dgm:pt modelId="{CA133C4B-8555-4477-A567-92376F4E6CDF}" type="pres">
      <dgm:prSet presAssocID="{3AE12D2F-58A5-4A37-9015-00EDF9A7CC3A}" presName="space" presStyleCnt="0"/>
      <dgm:spPr/>
    </dgm:pt>
    <dgm:pt modelId="{1208CDE6-F475-42BD-8EFE-2C360A54638D}" type="pres">
      <dgm:prSet presAssocID="{E980B6CD-6DE6-49F7-A37C-34FE45C1AC06}" presName="composite" presStyleCnt="0"/>
      <dgm:spPr/>
    </dgm:pt>
    <dgm:pt modelId="{EC5ECF47-4B84-469D-92CF-8AEA0FAFFDD7}" type="pres">
      <dgm:prSet presAssocID="{E980B6CD-6DE6-49F7-A37C-34FE45C1AC06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8D7D036-C47E-4A0F-B370-3ACFA2BB49BF}" type="pres">
      <dgm:prSet presAssocID="{E980B6CD-6DE6-49F7-A37C-34FE45C1AC06}" presName="desTx" presStyleLbl="alignAccFollowNode1" presStyleIdx="1" presStyleCnt="3">
        <dgm:presLayoutVars>
          <dgm:bulletEnabled val="1"/>
        </dgm:presLayoutVars>
      </dgm:prSet>
      <dgm:spPr/>
    </dgm:pt>
    <dgm:pt modelId="{BC6D3983-EBE0-4359-B015-DA0F22171CA8}" type="pres">
      <dgm:prSet presAssocID="{4BB50771-5FE6-46A1-95ED-51FBA64E14B9}" presName="space" presStyleCnt="0"/>
      <dgm:spPr/>
    </dgm:pt>
    <dgm:pt modelId="{E8BC683C-D5F1-4475-9E3E-198A5229327B}" type="pres">
      <dgm:prSet presAssocID="{F6167675-773F-47D3-9F9D-6477A14922E5}" presName="composite" presStyleCnt="0"/>
      <dgm:spPr/>
    </dgm:pt>
    <dgm:pt modelId="{F9CAF2E3-CB54-44DA-AF50-A856750FFF20}" type="pres">
      <dgm:prSet presAssocID="{F6167675-773F-47D3-9F9D-6477A14922E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FEA7C1D9-7C48-457D-AFBC-B3B65FCE15C2}" type="pres">
      <dgm:prSet presAssocID="{F6167675-773F-47D3-9F9D-6477A14922E5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81B4121D-7A8B-48A2-99C0-74FC7F4AFAB9}" type="presOf" srcId="{ECB08033-302E-450B-8899-211AAEB425BD}" destId="{0E62CDD8-589C-408F-9F67-1A46BE0F86DB}" srcOrd="0" destOrd="0" presId="urn:microsoft.com/office/officeart/2005/8/layout/hList1"/>
    <dgm:cxn modelId="{8B41DD1E-CBB8-450F-BA3A-B3F5FA5CE3F9}" type="presOf" srcId="{03709088-0176-4428-B322-7C3E92EC08D5}" destId="{FEA7C1D9-7C48-457D-AFBC-B3B65FCE15C2}" srcOrd="0" destOrd="1" presId="urn:microsoft.com/office/officeart/2005/8/layout/hList1"/>
    <dgm:cxn modelId="{9E0FB921-F7D6-4666-9B84-1637BFBAE515}" type="presOf" srcId="{C37BB6E0-605A-42E1-AF79-C7F47568348D}" destId="{FEA7C1D9-7C48-457D-AFBC-B3B65FCE15C2}" srcOrd="0" destOrd="0" presId="urn:microsoft.com/office/officeart/2005/8/layout/hList1"/>
    <dgm:cxn modelId="{5C823D26-AD95-4412-9233-A612D90E3741}" type="presOf" srcId="{B20D709A-A1AC-420C-BF38-EF623694BFA8}" destId="{F8D7D036-C47E-4A0F-B370-3ACFA2BB49BF}" srcOrd="0" destOrd="0" presId="urn:microsoft.com/office/officeart/2005/8/layout/hList1"/>
    <dgm:cxn modelId="{9DD47C3B-C8E4-478C-851C-314465EE3E28}" type="presOf" srcId="{F6167675-773F-47D3-9F9D-6477A14922E5}" destId="{F9CAF2E3-CB54-44DA-AF50-A856750FFF20}" srcOrd="0" destOrd="0" presId="urn:microsoft.com/office/officeart/2005/8/layout/hList1"/>
    <dgm:cxn modelId="{71EE1565-4C3D-4856-89F8-31E031458D53}" srcId="{C49402DD-5F16-4D18-A36F-02BED738B988}" destId="{5DF36A26-5FE3-438C-853D-B9A634C799A6}" srcOrd="0" destOrd="0" parTransId="{DEB32A27-656F-4FFD-A4E4-55572A0CA0C2}" sibTransId="{3AE12D2F-58A5-4A37-9015-00EDF9A7CC3A}"/>
    <dgm:cxn modelId="{B5661146-5A90-4B8E-BA50-2A86C8B0F132}" srcId="{C49402DD-5F16-4D18-A36F-02BED738B988}" destId="{E980B6CD-6DE6-49F7-A37C-34FE45C1AC06}" srcOrd="1" destOrd="0" parTransId="{FCFCD254-D6E7-4B78-9792-A3530B9EED4A}" sibTransId="{4BB50771-5FE6-46A1-95ED-51FBA64E14B9}"/>
    <dgm:cxn modelId="{D252FF4E-14C2-4F1A-97A8-0FF999A4F871}" srcId="{E980B6CD-6DE6-49F7-A37C-34FE45C1AC06}" destId="{B20D709A-A1AC-420C-BF38-EF623694BFA8}" srcOrd="0" destOrd="0" parTransId="{123E2FAF-977F-4F50-B91D-C377ECB9917C}" sibTransId="{CCA8B845-BBE8-4AB4-88B7-070AACB55EE2}"/>
    <dgm:cxn modelId="{C2CCF571-181C-4010-BB9E-73FA8C9FC7C9}" type="presOf" srcId="{261FE0EC-BB6A-4BB4-98DE-C73FBE6AD6A8}" destId="{F8D7D036-C47E-4A0F-B370-3ACFA2BB49BF}" srcOrd="0" destOrd="2" presId="urn:microsoft.com/office/officeart/2005/8/layout/hList1"/>
    <dgm:cxn modelId="{DA10D176-DDBB-42FF-A383-52D157438C62}" srcId="{E980B6CD-6DE6-49F7-A37C-34FE45C1AC06}" destId="{A7C2E085-636F-4D81-A306-BD5D60E6F07D}" srcOrd="1" destOrd="0" parTransId="{2F3F9456-42DA-415C-A5AE-3EC09DAEAA69}" sibTransId="{85A8B257-1543-4F7E-BA29-CD76510F2232}"/>
    <dgm:cxn modelId="{6933E259-D9AE-4AAF-A18B-93E95DCA21FC}" srcId="{5DF36A26-5FE3-438C-853D-B9A634C799A6}" destId="{ECB08033-302E-450B-8899-211AAEB425BD}" srcOrd="0" destOrd="0" parTransId="{A7FBFBCC-E708-40B6-9059-4152D694AC85}" sibTransId="{3451F0C4-B17A-4903-AF92-4CEE51730C49}"/>
    <dgm:cxn modelId="{24531C7B-D54C-4B05-AD35-1D6FA71B8359}" srcId="{F6167675-773F-47D3-9F9D-6477A14922E5}" destId="{03709088-0176-4428-B322-7C3E92EC08D5}" srcOrd="1" destOrd="0" parTransId="{8CE24FC9-892A-4EA0-9AEA-893233D3553B}" sibTransId="{017563E8-EC05-4D9B-9B31-B66135B28A7E}"/>
    <dgm:cxn modelId="{17CA209F-D3CF-40F4-9640-C3ED24C6F774}" type="presOf" srcId="{C49402DD-5F16-4D18-A36F-02BED738B988}" destId="{E3EA36FA-D8E2-41B0-B277-8C1E7C06762B}" srcOrd="0" destOrd="0" presId="urn:microsoft.com/office/officeart/2005/8/layout/hList1"/>
    <dgm:cxn modelId="{755EED9F-2458-410D-8F9F-56B15F44C882}" srcId="{F6167675-773F-47D3-9F9D-6477A14922E5}" destId="{C37BB6E0-605A-42E1-AF79-C7F47568348D}" srcOrd="0" destOrd="0" parTransId="{E3BC7CD7-796F-4B95-91BE-438194990FBB}" sibTransId="{A4BEE0F1-2095-454D-BD5D-B33F227B99AC}"/>
    <dgm:cxn modelId="{C8014BC1-2640-4016-8962-48B2FD973AB8}" type="presOf" srcId="{5DF36A26-5FE3-438C-853D-B9A634C799A6}" destId="{CC370995-0D46-469C-8675-2ED1612EDA7F}" srcOrd="0" destOrd="0" presId="urn:microsoft.com/office/officeart/2005/8/layout/hList1"/>
    <dgm:cxn modelId="{0E7A9BE5-D947-4230-98E7-ECD9B79784F1}" srcId="{C49402DD-5F16-4D18-A36F-02BED738B988}" destId="{F6167675-773F-47D3-9F9D-6477A14922E5}" srcOrd="2" destOrd="0" parTransId="{8B23E10F-E83B-4880-9390-378F20A79A34}" sibTransId="{61B6BEBB-3C8E-470B-AA5C-83030160A30A}"/>
    <dgm:cxn modelId="{7BB39FEB-B311-4244-907A-E42EC1658B5C}" type="presOf" srcId="{A7C2E085-636F-4D81-A306-BD5D60E6F07D}" destId="{F8D7D036-C47E-4A0F-B370-3ACFA2BB49BF}" srcOrd="0" destOrd="1" presId="urn:microsoft.com/office/officeart/2005/8/layout/hList1"/>
    <dgm:cxn modelId="{B0440BED-347E-4DD7-B4DF-1620B2AED509}" type="presOf" srcId="{E980B6CD-6DE6-49F7-A37C-34FE45C1AC06}" destId="{EC5ECF47-4B84-469D-92CF-8AEA0FAFFDD7}" srcOrd="0" destOrd="0" presId="urn:microsoft.com/office/officeart/2005/8/layout/hList1"/>
    <dgm:cxn modelId="{ED22BCFA-F337-40E9-945E-366CC4A60DE6}" srcId="{E980B6CD-6DE6-49F7-A37C-34FE45C1AC06}" destId="{261FE0EC-BB6A-4BB4-98DE-C73FBE6AD6A8}" srcOrd="2" destOrd="0" parTransId="{13CA8B67-1802-43C4-BA6A-D4A7010C999A}" sibTransId="{4D5C9C0C-9F61-41E0-8F4D-DC343C0B8931}"/>
    <dgm:cxn modelId="{31069518-BBF6-425F-959C-4A667ECBBE2D}" type="presParOf" srcId="{E3EA36FA-D8E2-41B0-B277-8C1E7C06762B}" destId="{D49BFA8E-94FD-4A54-8C49-16264985C84F}" srcOrd="0" destOrd="0" presId="urn:microsoft.com/office/officeart/2005/8/layout/hList1"/>
    <dgm:cxn modelId="{B23EC0F6-B681-44AF-827E-20D17C61592E}" type="presParOf" srcId="{D49BFA8E-94FD-4A54-8C49-16264985C84F}" destId="{CC370995-0D46-469C-8675-2ED1612EDA7F}" srcOrd="0" destOrd="0" presId="urn:microsoft.com/office/officeart/2005/8/layout/hList1"/>
    <dgm:cxn modelId="{5BE453B3-560A-4D47-89A8-7BC06E0E68B8}" type="presParOf" srcId="{D49BFA8E-94FD-4A54-8C49-16264985C84F}" destId="{0E62CDD8-589C-408F-9F67-1A46BE0F86DB}" srcOrd="1" destOrd="0" presId="urn:microsoft.com/office/officeart/2005/8/layout/hList1"/>
    <dgm:cxn modelId="{3AEE3D10-193E-4E66-92D0-536099DF5FFE}" type="presParOf" srcId="{E3EA36FA-D8E2-41B0-B277-8C1E7C06762B}" destId="{CA133C4B-8555-4477-A567-92376F4E6CDF}" srcOrd="1" destOrd="0" presId="urn:microsoft.com/office/officeart/2005/8/layout/hList1"/>
    <dgm:cxn modelId="{876A865D-6888-4389-A744-A17970671254}" type="presParOf" srcId="{E3EA36FA-D8E2-41B0-B277-8C1E7C06762B}" destId="{1208CDE6-F475-42BD-8EFE-2C360A54638D}" srcOrd="2" destOrd="0" presId="urn:microsoft.com/office/officeart/2005/8/layout/hList1"/>
    <dgm:cxn modelId="{F64B6F45-6ED0-4E71-9B80-110E83FB7A3B}" type="presParOf" srcId="{1208CDE6-F475-42BD-8EFE-2C360A54638D}" destId="{EC5ECF47-4B84-469D-92CF-8AEA0FAFFDD7}" srcOrd="0" destOrd="0" presId="urn:microsoft.com/office/officeart/2005/8/layout/hList1"/>
    <dgm:cxn modelId="{3B8FF86A-2D75-4337-BB7B-78CF61F48447}" type="presParOf" srcId="{1208CDE6-F475-42BD-8EFE-2C360A54638D}" destId="{F8D7D036-C47E-4A0F-B370-3ACFA2BB49BF}" srcOrd="1" destOrd="0" presId="urn:microsoft.com/office/officeart/2005/8/layout/hList1"/>
    <dgm:cxn modelId="{AAC2B1AE-05F5-4D91-9273-F7AB6F362022}" type="presParOf" srcId="{E3EA36FA-D8E2-41B0-B277-8C1E7C06762B}" destId="{BC6D3983-EBE0-4359-B015-DA0F22171CA8}" srcOrd="3" destOrd="0" presId="urn:microsoft.com/office/officeart/2005/8/layout/hList1"/>
    <dgm:cxn modelId="{D33FCB38-C2F2-4B28-A218-0A517D67379A}" type="presParOf" srcId="{E3EA36FA-D8E2-41B0-B277-8C1E7C06762B}" destId="{E8BC683C-D5F1-4475-9E3E-198A5229327B}" srcOrd="4" destOrd="0" presId="urn:microsoft.com/office/officeart/2005/8/layout/hList1"/>
    <dgm:cxn modelId="{84C353BE-B356-4FC9-8A23-EAFCC5BC1FFF}" type="presParOf" srcId="{E8BC683C-D5F1-4475-9E3E-198A5229327B}" destId="{F9CAF2E3-CB54-44DA-AF50-A856750FFF20}" srcOrd="0" destOrd="0" presId="urn:microsoft.com/office/officeart/2005/8/layout/hList1"/>
    <dgm:cxn modelId="{73F09AFD-ED1C-41BC-AD0C-34D59823F129}" type="presParOf" srcId="{E8BC683C-D5F1-4475-9E3E-198A5229327B}" destId="{FEA7C1D9-7C48-457D-AFBC-B3B65FCE15C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370995-0D46-469C-8675-2ED1612EDA7F}">
      <dsp:nvSpPr>
        <dsp:cNvPr id="0" name=""/>
        <dsp:cNvSpPr/>
      </dsp:nvSpPr>
      <dsp:spPr>
        <a:xfrm>
          <a:off x="3579" y="199106"/>
          <a:ext cx="3490380" cy="139615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Microphone</a:t>
          </a:r>
        </a:p>
      </dsp:txBody>
      <dsp:txXfrm>
        <a:off x="3579" y="199106"/>
        <a:ext cx="3490380" cy="1396152"/>
      </dsp:txXfrm>
    </dsp:sp>
    <dsp:sp modelId="{0E62CDD8-589C-408F-9F67-1A46BE0F86DB}">
      <dsp:nvSpPr>
        <dsp:cNvPr id="0" name=""/>
        <dsp:cNvSpPr/>
      </dsp:nvSpPr>
      <dsp:spPr>
        <a:xfrm>
          <a:off x="3579" y="1595259"/>
          <a:ext cx="3490380" cy="28548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Speech Recognition</a:t>
          </a:r>
        </a:p>
      </dsp:txBody>
      <dsp:txXfrm>
        <a:off x="3579" y="1595259"/>
        <a:ext cx="3490380" cy="2854800"/>
      </dsp:txXfrm>
    </dsp:sp>
    <dsp:sp modelId="{EC5ECF47-4B84-469D-92CF-8AEA0FAFFDD7}">
      <dsp:nvSpPr>
        <dsp:cNvPr id="0" name=""/>
        <dsp:cNvSpPr/>
      </dsp:nvSpPr>
      <dsp:spPr>
        <a:xfrm>
          <a:off x="3982613" y="199106"/>
          <a:ext cx="3490380" cy="139615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Stylus</a:t>
          </a:r>
        </a:p>
      </dsp:txBody>
      <dsp:txXfrm>
        <a:off x="3982613" y="199106"/>
        <a:ext cx="3490380" cy="1396152"/>
      </dsp:txXfrm>
    </dsp:sp>
    <dsp:sp modelId="{F8D7D036-C47E-4A0F-B370-3ACFA2BB49BF}">
      <dsp:nvSpPr>
        <dsp:cNvPr id="0" name=""/>
        <dsp:cNvSpPr/>
      </dsp:nvSpPr>
      <dsp:spPr>
        <a:xfrm>
          <a:off x="3982613" y="1595259"/>
          <a:ext cx="3490380" cy="28548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Touch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Gesture Control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Eye Tracking</a:t>
          </a:r>
        </a:p>
      </dsp:txBody>
      <dsp:txXfrm>
        <a:off x="3982613" y="1595259"/>
        <a:ext cx="3490380" cy="2854800"/>
      </dsp:txXfrm>
    </dsp:sp>
    <dsp:sp modelId="{F9CAF2E3-CB54-44DA-AF50-A856750FFF20}">
      <dsp:nvSpPr>
        <dsp:cNvPr id="0" name=""/>
        <dsp:cNvSpPr/>
      </dsp:nvSpPr>
      <dsp:spPr>
        <a:xfrm>
          <a:off x="7961647" y="199106"/>
          <a:ext cx="3490380" cy="139615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Keyboard</a:t>
          </a:r>
        </a:p>
      </dsp:txBody>
      <dsp:txXfrm>
        <a:off x="7961647" y="199106"/>
        <a:ext cx="3490380" cy="1396152"/>
      </dsp:txXfrm>
    </dsp:sp>
    <dsp:sp modelId="{FEA7C1D9-7C48-457D-AFBC-B3B65FCE15C2}">
      <dsp:nvSpPr>
        <dsp:cNvPr id="0" name=""/>
        <dsp:cNvSpPr/>
      </dsp:nvSpPr>
      <dsp:spPr>
        <a:xfrm>
          <a:off x="7961647" y="1595259"/>
          <a:ext cx="3490380" cy="28548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Machine Learning/Gesture Control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Telepathic Typing</a:t>
          </a:r>
        </a:p>
      </dsp:txBody>
      <dsp:txXfrm>
        <a:off x="7961647" y="1595259"/>
        <a:ext cx="3490380" cy="2854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IN" smtClean="0"/>
              <a:t>07-04-2019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g>
</file>

<file path=ppt/media/image4.jpeg>
</file>

<file path=ppt/media/image5.jpg>
</file>

<file path=ppt/media/image6.jpg>
</file>

<file path=ppt/media/image7.png>
</file>

<file path=ppt/media/image8.gif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IN" smtClean="0"/>
              <a:t>07-04-2019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IN" dirty="0"/>
              <a:t>Click To Edit Master Title Style</a:t>
            </a:r>
            <a:endParaRPr lang="en-US" dirty="0"/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IN" dirty="0"/>
              <a:t>Click To Edit Master Title Style</a:t>
            </a:r>
            <a:endParaRPr lang="en-US" dirty="0"/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9204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IN" dirty="0"/>
              <a:t>Click To Edit Master Title Style</a:t>
            </a:r>
            <a:endParaRPr lang="en-US" dirty="0"/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91791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  <a:endParaRPr lang="en-IN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5963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  <a:endParaRPr lang="en-IN" sz="3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  <a:endParaRPr lang="en-IN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3770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  <a:endParaRPr lang="en-IN" sz="3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  <a:endParaRPr lang="en-IN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6950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IN" dirty="0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6597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IN" dirty="0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8403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A5C384-78D0-4088-9411-AB6790574770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  <a:endParaRPr lang="en-IN" sz="3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  <a:endParaRPr lang="en-IN" sz="3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B3FE-9015-40FD-A870-D81B5A86A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IN" dirty="0"/>
              <a:t>Click To Edit Master Title Style</a:t>
            </a:r>
            <a:endParaRPr lang="en-US" dirty="0"/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67477" y="860455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en-I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 </a:t>
            </a:r>
            <a:endParaRPr lang="en-IN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45720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SUBTITLE STYLE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 </a:t>
            </a:r>
            <a:endParaRPr lang="en-IN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/>
              <a:t>Fifth level</a:t>
            </a:r>
            <a:endParaRPr lang="en-IN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/>
              <a:t>Fifth level</a:t>
            </a:r>
            <a:endParaRPr lang="en-IN" dirty="0"/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FB39FF5-7AF5-4963-9346-2640496A3302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9EF72CE-34D2-4581-98D2-89218BC1B4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  <a:endParaRPr lang="en-IN" dirty="0"/>
          </a:p>
        </p:txBody>
      </p:sp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AFD81C-E6E5-4292-828B-BD147E6DEA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Caption Here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0A6720D-B182-4290-BD91-1D1E4D930603}"/>
              </a:ext>
            </a:extLst>
          </p:cNvPr>
          <p:cNvSpPr/>
          <p:nvPr userDrawn="1"/>
        </p:nvSpPr>
        <p:spPr>
          <a:xfrm>
            <a:off x="-65314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ZA" dirty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ZA" dirty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ZA" dirty="0"/>
              <a:t>Email 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IN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09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692" r:id="rId17"/>
    <p:sldLayoutId id="2147483697" r:id="rId18"/>
    <p:sldLayoutId id="2147483674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7.png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d.com/talks/john_underkoffler_drive_3d_data_with_a_gesture/transcript" TargetMode="Externa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257F6BCE-75BB-4ECD-BEA5-21C36A9CC0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 rot="348735">
            <a:off x="1864642" y="2390055"/>
            <a:ext cx="4428523" cy="1845217"/>
          </a:xfrm>
        </p:spPr>
      </p:pic>
      <p:grpSp>
        <p:nvGrpSpPr>
          <p:cNvPr id="19" name="Group 18" descr="Company name and logo group of information&#10;">
            <a:extLst>
              <a:ext uri="{FF2B5EF4-FFF2-40B4-BE49-F238E27FC236}">
                <a16:creationId xmlns:a16="http://schemas.microsoft.com/office/drawing/2014/main" id="{5B07AEC6-55AE-4E18-BEEA-A226E87C7897}"/>
              </a:ext>
            </a:extLst>
          </p:cNvPr>
          <p:cNvGrpSpPr/>
          <p:nvPr/>
        </p:nvGrpSpPr>
        <p:grpSpPr>
          <a:xfrm>
            <a:off x="2811931" y="2958720"/>
            <a:ext cx="2554225" cy="1016990"/>
            <a:chOff x="2811931" y="3005375"/>
            <a:chExt cx="2554225" cy="101699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4DF2E04-7632-4FED-B0BF-8FB243D982A3}"/>
                </a:ext>
              </a:extLst>
            </p:cNvPr>
            <p:cNvSpPr txBox="1"/>
            <p:nvPr/>
          </p:nvSpPr>
          <p:spPr>
            <a:xfrm>
              <a:off x="2811931" y="3005375"/>
              <a:ext cx="25542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CMST 303</a:t>
              </a:r>
              <a:endParaRPr lang="en-IN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9A1C71-347B-44A9-88B4-692D9731582D}"/>
                </a:ext>
              </a:extLst>
            </p:cNvPr>
            <p:cNvSpPr txBox="1"/>
            <p:nvPr/>
          </p:nvSpPr>
          <p:spPr>
            <a:xfrm>
              <a:off x="3637702" y="3683811"/>
              <a:ext cx="15098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Jennifer Brady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Devices </a:t>
            </a:r>
            <a:endParaRPr lang="en-IN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History</a:t>
            </a:r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06A7F50-FD4A-45BA-B7C8-AD8F61A1B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Devices that input sound or images to a computer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18D86F-0189-49BD-A21F-CF5791DB42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Audio/Image &amp; Video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9504F2-B4B0-4AB0-AD65-EDFB24010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8" y="1221047"/>
            <a:ext cx="7342622" cy="12155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History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4D429B4E-F34B-4B1C-A2B7-338BFF841CD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7589" r="7589"/>
          <a:stretch>
            <a:fillRect/>
          </a:stretch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72C2-82FF-4752-AB0B-760BFDEB11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79608-416E-4FA7-896B-6F407FE168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10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5437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06A7F50-FD4A-45BA-B7C8-AD8F61A1B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Microphone – 1876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Scanner – 1957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MIDI (Musical Instrument Digital Interface) – 1982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Webcam - 1991</a:t>
            </a:r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18D86F-0189-49BD-A21F-CF5791DB42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Audio/Image &amp; Video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9504F2-B4B0-4AB0-AD65-EDFB24010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8" y="1221047"/>
            <a:ext cx="7342622" cy="12155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History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DD1995D0-FB9F-4EE7-9923-0E8A38D4A00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7589" r="7589"/>
          <a:stretch>
            <a:fillRect/>
          </a:stretch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72C2-82FF-4752-AB0B-760BFDEB11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79608-416E-4FA7-896B-6F407FE168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11</a:t>
            </a:fld>
            <a:endParaRPr lang="en-IN" dirty="0"/>
          </a:p>
        </p:txBody>
      </p:sp>
      <p:pic>
        <p:nvPicPr>
          <p:cNvPr id="2" name="First ever recording of computer music">
            <a:hlinkClick r:id="" action="ppaction://media"/>
            <a:extLst>
              <a:ext uri="{FF2B5EF4-FFF2-40B4-BE49-F238E27FC236}">
                <a16:creationId xmlns:a16="http://schemas.microsoft.com/office/drawing/2014/main" id="{379150C8-8DD2-4F74-B0D4-B5DBEC3330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46793" y="4364995"/>
            <a:ext cx="687075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68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8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06A7F50-FD4A-45BA-B7C8-AD8F61A1B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Devices that can be used as input and output devices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18D86F-0189-49BD-A21F-CF5791DB42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 Devices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9504F2-B4B0-4AB0-AD65-EDFB24010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8" y="1221047"/>
            <a:ext cx="7342622" cy="12155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History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EA7624BD-5900-4AAB-910A-392006DB35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7589" r="7589"/>
          <a:stretch>
            <a:fillRect/>
          </a:stretch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72C2-82FF-4752-AB0B-760BFDEB11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79608-416E-4FA7-896B-6F407FE168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12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4998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06A7F50-FD4A-45BA-B7C8-AD8F61A1B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Tapes - 1928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Floppy Disk - 1967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CD/DVD – 1982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 Disk - 1999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18D86F-0189-49BD-A21F-CF5791DB42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 Devices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9504F2-B4B0-4AB0-AD65-EDFB24010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8" y="1221047"/>
            <a:ext cx="7342622" cy="12155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History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A00957CA-A691-400B-BA3E-F6050639684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7589" r="7589"/>
          <a:stretch>
            <a:fillRect/>
          </a:stretch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72C2-82FF-4752-AB0B-760BFDEB11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79608-416E-4FA7-896B-6F407FE168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13</a:t>
            </a:fld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7A627C-5F78-4247-B410-8A3C277C6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694" y="2800549"/>
            <a:ext cx="476250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209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DFD47-BEF0-4D27-BF70-25521E1238F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164782-8CA6-4B72-BEC2-4F9FCCFE204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14</a:t>
            </a:fld>
            <a:endParaRPr lang="en-I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8B3ADF-5633-4F4D-8B8A-3EF9AD164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8333222" cy="949885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Recent Developments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F00B88F2-14AF-4559-9C2C-F3CCBEB20A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2273996"/>
              </p:ext>
            </p:extLst>
          </p:nvPr>
        </p:nvGraphicFramePr>
        <p:xfrm>
          <a:off x="518678" y="1489167"/>
          <a:ext cx="11455608" cy="46491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1873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0E6B44-2E7C-46F5-A025-A8F05444E9B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B58186-48FC-4AC3-8A88-83B59FFB34E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15</a:t>
            </a:fld>
            <a:endParaRPr lang="en-I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745E0C9-8E8C-4898-BDC2-0AFB210BA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en-US" dirty="0"/>
              <a:t> Developments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577E66-03FF-4F08-8D9F-C3139B0EB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Future Development Ted Talk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725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3569C53-7172-4F49-AE38-D99D2EFDC64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Sensory Input</a:t>
            </a:r>
          </a:p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176A21-BE69-4A2B-B53F-2CE01B63B3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6E06EE-FAAE-4F89-A76E-9C5C1AF0469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16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4D5E49D-0A15-4840-8456-C92C4617B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93F46A7-2810-43E2-8C8D-225786BB08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31813" y="2005762"/>
            <a:ext cx="10714363" cy="4083888"/>
          </a:xfrm>
        </p:spPr>
        <p:txBody>
          <a:bodyPr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Wearable Technology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Reality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Skin  Control (Tattoos)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Eye Control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672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15" y="720093"/>
            <a:ext cx="7374378" cy="580740"/>
          </a:xfrm>
        </p:spPr>
        <p:txBody>
          <a:bodyPr/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endParaRPr lang="en-IN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55EACD59-7C51-4810-94C6-BCB4D123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314" y="2017336"/>
            <a:ext cx="6390182" cy="4070480"/>
          </a:xfrm>
        </p:spPr>
        <p:txBody>
          <a:bodyPr>
            <a:noAutofit/>
          </a:bodyPr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Lorem ipsum dolor sit amet, consectetur adipiscing elit. 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 fermentum a magna ut eleifend. Integer convallis suscipit ante eu varius. 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Morbi a purus dolor. Suspendisse sit amet ipsum finibus justo viverra blandit. 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 congue quis tortor eget sodales. </a:t>
            </a:r>
          </a:p>
        </p:txBody>
      </p:sp>
      <p:pic>
        <p:nvPicPr>
          <p:cNvPr id="59" name="Picture Placeholder 58">
            <a:extLst>
              <a:ext uri="{FF2B5EF4-FFF2-40B4-BE49-F238E27FC236}">
                <a16:creationId xmlns:a16="http://schemas.microsoft.com/office/drawing/2014/main" id="{3FCCC668-2247-4814-9CC5-9C5D4B447AA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tretch>
            <a:fillRect/>
          </a:stretch>
        </p:blipFill>
        <p:spPr>
          <a:xfrm>
            <a:off x="6993496" y="1435100"/>
            <a:ext cx="5198504" cy="5422900"/>
          </a:xfrm>
        </p:spPr>
      </p:pic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6390A22B-EC07-E942-A46F-F36FDD7FDB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pPr/>
              <a:t>17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37626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3B6AEB57-38C0-4387-BC96-4AA9C0F3E09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3955" b="13955"/>
          <a:stretch>
            <a:fillRect/>
          </a:stretch>
        </p:blipFill>
        <p:spPr>
          <a:xfrm>
            <a:off x="359229" y="326570"/>
            <a:ext cx="11473542" cy="6204859"/>
          </a:xfr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514EB1A-A841-4E8C-8E1A-1A7733025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6B7A79-6A42-480A-8AB1-1E3489C7D70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/>
          <a:lstStyle/>
          <a:p>
            <a:fld id="{8699F50C-BE38-4BD0-BA84-9B090E1F2B9B}" type="slidenum">
              <a:rPr lang="en-IN" smtClean="0"/>
              <a:t>18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6500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55425C-9798-43E1-BFAC-00A47693C56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164298-DFD8-4AA6-8F42-8E4838867F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19</a:t>
            </a:fld>
            <a:endParaRPr lang="en-I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2D31877-83E5-4845-B053-983E358D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315A96-C782-463A-8343-6019BB6EF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888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78" y="1241109"/>
            <a:ext cx="7342622" cy="1215566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en-IN" sz="3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55EACD59-7C51-4810-94C6-BCB4D123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</p:spPr>
        <p:txBody>
          <a:bodyPr>
            <a:normAutofit/>
          </a:bodyPr>
          <a:lstStyle/>
          <a:p>
            <a:pPr lvl="0">
              <a:buBlip>
                <a:blip r:embed="rId2"/>
              </a:buBlip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Input Devices</a:t>
            </a:r>
          </a:p>
          <a:p>
            <a:pPr lvl="0">
              <a:buBlip>
                <a:blip r:embed="rId2"/>
              </a:buBlip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History of Input Devices</a:t>
            </a:r>
          </a:p>
          <a:p>
            <a:pPr lvl="0">
              <a:buBlip>
                <a:blip r:embed="rId2"/>
              </a:buBlip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Recent Developments</a:t>
            </a:r>
          </a:p>
          <a:p>
            <a:pPr lvl="0">
              <a:buBlip>
                <a:blip r:embed="rId2"/>
              </a:buBlip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Developments</a:t>
            </a:r>
          </a:p>
        </p:txBody>
      </p:sp>
      <p:pic>
        <p:nvPicPr>
          <p:cNvPr id="59" name="Picture Placeholder 58">
            <a:extLst>
              <a:ext uri="{FF2B5EF4-FFF2-40B4-BE49-F238E27FC236}">
                <a16:creationId xmlns:a16="http://schemas.microsoft.com/office/drawing/2014/main" id="{3FCCC668-2247-4814-9CC5-9C5D4B447AA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993496" y="1435100"/>
            <a:ext cx="5198504" cy="5422900"/>
          </a:xfrm>
        </p:spPr>
      </p:pic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6390A22B-EC07-E942-A46F-F36FDD7FDB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pPr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5466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B6C5EAB-81FF-4827-A160-22F4363C61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 </a:t>
            </a:r>
            <a:r>
              <a:rPr lang="en-IN" b="0" dirty="0"/>
              <a:t>You.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6611344-9447-438E-873C-299AF4110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/>
              <a:t>Jennifer Brady	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A3FB895-3D21-4707-8EDE-3F825906DE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ZA" dirty="0"/>
              <a:t>413 858 7136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0B41C33-430D-4B31-A546-F856469194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IN" dirty="0"/>
              <a:t>jbrady02125@gmail.com</a:t>
            </a:r>
          </a:p>
        </p:txBody>
      </p:sp>
      <p:pic>
        <p:nvPicPr>
          <p:cNvPr id="16" name="Picture Placeholder 16">
            <a:extLst>
              <a:ext uri="{FF2B5EF4-FFF2-40B4-BE49-F238E27FC236}">
                <a16:creationId xmlns:a16="http://schemas.microsoft.com/office/drawing/2014/main" id="{731ACEA6-0854-4711-887E-1F2E8D21DDB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 rot="348735">
            <a:off x="1864642" y="2390055"/>
            <a:ext cx="4428523" cy="1845217"/>
          </a:xfrm>
        </p:spPr>
      </p:pic>
      <p:sp>
        <p:nvSpPr>
          <p:cNvPr id="4" name="Action Button: Go Home 3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4B57095A-9877-4CD0-A877-9906F0DB45A7}"/>
              </a:ext>
            </a:extLst>
          </p:cNvPr>
          <p:cNvSpPr/>
          <p:nvPr/>
        </p:nvSpPr>
        <p:spPr>
          <a:xfrm>
            <a:off x="9650776" y="5905041"/>
            <a:ext cx="2236424" cy="583894"/>
          </a:xfrm>
          <a:prstGeom prst="actionButtonHome">
            <a:avLst/>
          </a:prstGeom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95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559" y="199693"/>
            <a:ext cx="8333222" cy="1147969"/>
          </a:xfrm>
        </p:spPr>
        <p:txBody>
          <a:bodyPr>
            <a:normAutofit/>
          </a:bodyPr>
          <a:lstStyle/>
          <a:p>
            <a:r>
              <a:rPr lang="en-ZA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Device Types</a:t>
            </a:r>
            <a:endParaRPr lang="en-IN" sz="3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4E18385-8BEA-4522-ABAA-5AB38F0D4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99491" y="1187983"/>
            <a:ext cx="5475290" cy="940867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299491" y="2225408"/>
            <a:ext cx="5475290" cy="3892818"/>
          </a:xfrm>
        </p:spPr>
        <p:txBody>
          <a:bodyPr>
            <a:normAutofit/>
          </a:bodyPr>
          <a:lstStyle/>
          <a:p>
            <a:pPr marL="457200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Property Sensed</a:t>
            </a:r>
          </a:p>
          <a:p>
            <a:pPr marL="914400" lvl="1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Absolute Direction</a:t>
            </a:r>
          </a:p>
          <a:p>
            <a:pPr marL="914400" lvl="1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Relative Direction</a:t>
            </a:r>
          </a:p>
          <a:p>
            <a:pPr marL="457200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Dimensions</a:t>
            </a:r>
          </a:p>
          <a:p>
            <a:pPr marL="914400" lvl="1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– Angular</a:t>
            </a:r>
          </a:p>
          <a:p>
            <a:pPr marL="914400" lvl="1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2-Linear</a:t>
            </a:r>
          </a:p>
          <a:p>
            <a:pPr marL="914400" lvl="1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3-Gesture recognition</a:t>
            </a:r>
          </a:p>
          <a:p>
            <a:pPr marL="457200" indent="-457200">
              <a:buClr>
                <a:schemeClr val="accent2"/>
              </a:buClr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 or Indirect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/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IN" smtClean="0"/>
              <a:pPr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559" y="199693"/>
            <a:ext cx="8333222" cy="1147969"/>
          </a:xfrm>
        </p:spPr>
        <p:txBody>
          <a:bodyPr>
            <a:normAutofit/>
          </a:bodyPr>
          <a:lstStyle/>
          <a:p>
            <a:r>
              <a:rPr lang="en-ZA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Device Types</a:t>
            </a:r>
            <a:endParaRPr lang="en-IN" sz="3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/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IN" smtClean="0"/>
              <a:pPr/>
              <a:t>4</a:t>
            </a:fld>
            <a:endParaRPr lang="en-IN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622BC4F-75E5-4AD8-819C-863C6AF67E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48066"/>
              </p:ext>
            </p:extLst>
          </p:nvPr>
        </p:nvGraphicFramePr>
        <p:xfrm>
          <a:off x="1441938" y="1740877"/>
          <a:ext cx="8638932" cy="3509335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2167001">
                  <a:extLst>
                    <a:ext uri="{9D8B030D-6E8A-4147-A177-3AD203B41FA5}">
                      <a16:colId xmlns:a16="http://schemas.microsoft.com/office/drawing/2014/main" val="1694987918"/>
                    </a:ext>
                  </a:extLst>
                </a:gridCol>
                <a:gridCol w="6471931">
                  <a:extLst>
                    <a:ext uri="{9D8B030D-6E8A-4147-A177-3AD203B41FA5}">
                      <a16:colId xmlns:a16="http://schemas.microsoft.com/office/drawing/2014/main" val="3037981768"/>
                    </a:ext>
                  </a:extLst>
                </a:gridCol>
              </a:tblGrid>
              <a:tr h="537275">
                <a:tc>
                  <a:txBody>
                    <a:bodyPr/>
                    <a:lstStyle/>
                    <a:p>
                      <a:r>
                        <a:rPr lang="en-US" sz="28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Categories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Devices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7307500"/>
                  </a:ext>
                </a:extLst>
              </a:tr>
              <a:tr h="537275"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Mechanical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Punch cards, Teletype, Keyboards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02635268"/>
                  </a:ext>
                </a:extLst>
              </a:tr>
              <a:tr h="537275"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Pointing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Joystick, Trackball, Mouse, Stylus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061896329"/>
                  </a:ext>
                </a:extLst>
              </a:tr>
              <a:tr h="537275"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Audio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Microphone, Midi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644195606"/>
                  </a:ext>
                </a:extLst>
              </a:tr>
              <a:tr h="537275"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Image and Video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Scanner, Web Camera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824590187"/>
                  </a:ext>
                </a:extLst>
              </a:tr>
              <a:tr h="537275"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Dual Devices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>
                          <a:ln w="0"/>
                          <a:gradFill>
                            <a:gsLst>
                              <a:gs pos="0">
                                <a:schemeClr val="accent5">
                                  <a:lumMod val="50000"/>
                                </a:schemeClr>
                              </a:gs>
                              <a:gs pos="50000">
                                <a:schemeClr val="accent5"/>
                              </a:gs>
                              <a:gs pos="100000">
                                <a:schemeClr val="accent5">
                                  <a:lumMod val="60000"/>
                                  <a:lumOff val="40000"/>
                                </a:schemeClr>
                              </a:gs>
                            </a:gsLst>
                            <a:lin ang="5400000"/>
                          </a:gradFill>
                          <a:effectLst>
                            <a:innerShdw blurRad="114300">
                              <a:prstClr val="black"/>
                            </a:inn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Tape, Flash Drive, CD/DVD, Disk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778951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6059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1AEB1D-5889-4765-B6A9-2244BC2FA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Timeline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94403-AFFB-4B37-BE4D-B95C0B2A5FC7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B214C3-A572-4277-BCAF-D952467B41C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/>
          <a:lstStyle/>
          <a:p>
            <a:fld id="{8699F50C-BE38-4BD0-BA84-9B090E1F2B9B}" type="slidenum">
              <a:rPr lang="en-IN" smtClean="0"/>
              <a:t>5</a:t>
            </a:fld>
            <a:endParaRPr lang="en-IN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C8EFD29-B64C-4CF9-9BD6-B36767B5B3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9667607"/>
              </p:ext>
            </p:extLst>
          </p:nvPr>
        </p:nvGraphicFramePr>
        <p:xfrm>
          <a:off x="2505075" y="2057400"/>
          <a:ext cx="71818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47013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4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graphicEl>
                                              <a:chart seriesIdx="0" categoryIdx="4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graphicEl>
                                              <a:chart seriesIdx="0" categoryIdx="4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5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graphicEl>
                                              <a:chart seriesIdx="0" categoryIdx="5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graphicEl>
                                              <a:chart seriesIdx="0" categoryIdx="5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6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graphicEl>
                                              <a:chart seriesIdx="0" categoryIdx="6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graphicEl>
                                              <a:chart seriesIdx="0" categoryIdx="6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7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graphicEl>
                                              <a:chart seriesIdx="0" categoryIdx="7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graphicEl>
                                              <a:chart seriesIdx="0" categoryIdx="7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8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>
                                            <p:graphicEl>
                                              <a:chart seriesIdx="0" categoryIdx="8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>
                                            <p:graphicEl>
                                              <a:chart seriesIdx="0" categoryIdx="8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9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">
                                            <p:graphicEl>
                                              <a:chart seriesIdx="0" categoryIdx="9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">
                                            <p:graphicEl>
                                              <a:chart seriesIdx="0" categoryIdx="9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1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>
                                            <p:graphicEl>
                                              <a:chart seriesIdx="0" categoryIdx="1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>
                                            <p:graphicEl>
                                              <a:chart seriesIdx="0" categoryIdx="1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1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9">
                                            <p:graphicEl>
                                              <a:chart seriesIdx="0" categoryIdx="1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9">
                                            <p:graphicEl>
                                              <a:chart seriesIdx="0" categoryIdx="1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1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">
                                            <p:graphicEl>
                                              <a:chart seriesIdx="0" categoryIdx="1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">
                                            <p:graphicEl>
                                              <a:chart seriesIdx="0" categoryIdx="1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1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9">
                                            <p:graphicEl>
                                              <a:chart seriesIdx="0" categoryIdx="1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9">
                                            <p:graphicEl>
                                              <a:chart seriesIdx="0" categoryIdx="1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14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9">
                                            <p:graphicEl>
                                              <a:chart seriesIdx="0" categoryIdx="14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9">
                                            <p:graphicEl>
                                              <a:chart seriesIdx="0" categoryIdx="14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Sub>
          <a:bldChart bld="seriesEl" animBg="0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06A7F50-FD4A-45BA-B7C8-AD8F61A1B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common input device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Typically used to input data and instructions into a computer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18D86F-0189-49BD-A21F-CF5791DB42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9504F2-B4B0-4AB0-AD65-EDFB24010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8" y="1221047"/>
            <a:ext cx="7342622" cy="12155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History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5024FF23-4C33-4757-87D6-D1FA932CBC2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7589" r="7589"/>
          <a:stretch>
            <a:fillRect/>
          </a:stretch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72C2-82FF-4752-AB0B-760BFDEB11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79608-416E-4FA7-896B-6F407FE168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2603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06A7F50-FD4A-45BA-B7C8-AD8F61A1B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Punch Cards – Developed in 1890 by Herman Hollerith for a Census Bureau competition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Teletype Machine 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Introduced in 1930’s. 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used on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Eniac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Computer 1946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 Impulse Keyboard - 1969</a:t>
            </a:r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18D86F-0189-49BD-A21F-CF5791DB42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9504F2-B4B0-4AB0-AD65-EDFB24010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8" y="1221047"/>
            <a:ext cx="7342622" cy="12155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History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525B1B0B-6BDE-463B-8123-6406A655E72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7589" r="7589"/>
          <a:stretch>
            <a:fillRect/>
          </a:stretch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72C2-82FF-4752-AB0B-760BFDEB11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79608-416E-4FA7-896B-6F407FE168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7</a:t>
            </a:fld>
            <a:endParaRPr lang="en-IN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EF63983-D40B-429F-A765-811EAFC69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123" y="3164486"/>
            <a:ext cx="5125014" cy="271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69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06A7F50-FD4A-45BA-B7C8-AD8F61A1B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device that controls a pointer on the screen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select items on screen or to draw.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18D86F-0189-49BD-A21F-CF5791DB42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Pointing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9504F2-B4B0-4AB0-AD65-EDFB24010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8" y="1221047"/>
            <a:ext cx="7342622" cy="12155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History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7E219398-5B56-483D-B71F-E6727D84631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7589" r="7589"/>
          <a:stretch>
            <a:fillRect/>
          </a:stretch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72C2-82FF-4752-AB0B-760BFDEB11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79608-416E-4FA7-896B-6F407FE168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0032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06A7F50-FD4A-45BA-B7C8-AD8F61A1B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Joysticks – 1909 for Aircraft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Trackball - 1952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Mouse – 1963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Stylus 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Patent: 1915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 Tablet: 1963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Apple Newton: 1991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18D86F-0189-49BD-A21F-CF5791DB42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Pointing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9504F2-B4B0-4AB0-AD65-EDFB24010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8" y="1221047"/>
            <a:ext cx="7342622" cy="121556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History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84D95827-4A71-4875-B810-9DB317793A6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7589" r="7589"/>
          <a:stretch>
            <a:fillRect/>
          </a:stretch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72C2-82FF-4752-AB0B-760BFDEB11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Input Devices: Computer History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79608-416E-4FA7-896B-6F407FE168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IN" smtClean="0"/>
              <a:t>9</a:t>
            </a:fld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09FC7A-3C00-4840-A687-C0BA29C7F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910" y="3104997"/>
            <a:ext cx="3086100" cy="224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650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rk-03 Presentation Layout_CA -v6.potx" id="{9FD5D463-2B33-42F3-81B0-0B3C3C07F674}" vid="{A96E6666-7943-4E22-B401-67432B4C0C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dark</Template>
  <TotalTime>0</TotalTime>
  <Words>469</Words>
  <Application>Microsoft Office PowerPoint</Application>
  <PresentationFormat>Widescreen</PresentationFormat>
  <Paragraphs>141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Black</vt:lpstr>
      <vt:lpstr>Calibri</vt:lpstr>
      <vt:lpstr>Gill Sans SemiBold</vt:lpstr>
      <vt:lpstr>Times New Roman</vt:lpstr>
      <vt:lpstr>Office Theme</vt:lpstr>
      <vt:lpstr>Input Devices </vt:lpstr>
      <vt:lpstr>Outline</vt:lpstr>
      <vt:lpstr>Input Device Types</vt:lpstr>
      <vt:lpstr>Input Device Types</vt:lpstr>
      <vt:lpstr>Timeline</vt:lpstr>
      <vt:lpstr>Input History</vt:lpstr>
      <vt:lpstr>Input History</vt:lpstr>
      <vt:lpstr>Input History</vt:lpstr>
      <vt:lpstr>Input History</vt:lpstr>
      <vt:lpstr>Input History</vt:lpstr>
      <vt:lpstr>Input History</vt:lpstr>
      <vt:lpstr>Input History</vt:lpstr>
      <vt:lpstr>Input History</vt:lpstr>
      <vt:lpstr>Recent Developments</vt:lpstr>
      <vt:lpstr>Future Developments</vt:lpstr>
      <vt:lpstr>Future</vt:lpstr>
      <vt:lpstr>Summary</vt:lpstr>
      <vt:lpstr>Questions?</vt:lpstr>
      <vt:lpstr>References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2019-04-05T20:28:50Z</dcterms:created>
  <dcterms:modified xsi:type="dcterms:W3CDTF">2019-04-07T07:22:38Z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2018-08-01T18:19:24.2566460Z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